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ru-RU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charset="0"/>
        <a:ea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11"/>
    <p:restoredTop sz="94660"/>
  </p:normalViewPr>
  <p:slideViewPr>
    <p:cSldViewPr showGuides="1">
      <p:cViewPr varScale="1">
        <p:scale>
          <a:sx n="75" d="100"/>
          <a:sy n="75" d="100"/>
        </p:scale>
        <p:origin x="-36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p>
            <a:pPr lvl="0"/>
            <a:r>
              <a:rPr dirty="0"/>
              <a:t>Образец заголовка</a:t>
            </a:r>
            <a:endParaRPr dirty="0"/>
          </a:p>
        </p:txBody>
      </p:sp>
      <p:sp>
        <p:nvSpPr>
          <p:cNvPr id="1027" name="Text Placeholder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p>
            <a:pPr lvl="0"/>
            <a:r>
              <a:rPr dirty="0"/>
              <a:t>Образец текста</a:t>
            </a:r>
            <a:endParaRPr dirty="0"/>
          </a:p>
          <a:p>
            <a:pPr lvl="1"/>
            <a:r>
              <a:rPr dirty="0"/>
              <a:t>Второй уровень</a:t>
            </a:r>
            <a:endParaRPr dirty="0"/>
          </a:p>
          <a:p>
            <a:pPr lvl="2"/>
            <a:r>
              <a:rPr dirty="0"/>
              <a:t>Третий уровень</a:t>
            </a:r>
            <a:endParaRPr dirty="0"/>
          </a:p>
          <a:p>
            <a:pPr lvl="3"/>
            <a:r>
              <a:rPr dirty="0"/>
              <a:t>Четвертый уровень</a:t>
            </a:r>
            <a:endParaRPr dirty="0"/>
          </a:p>
          <a:p>
            <a:pPr lvl="4"/>
            <a:r>
              <a:rPr dirty="0"/>
              <a:t>Пятый уровень</a:t>
            </a:r>
            <a:endParaRPr dirty="0"/>
          </a:p>
        </p:txBody>
      </p:sp>
      <p:sp>
        <p:nvSpPr>
          <p:cNvPr id="1028" name="Date Placeholder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ru-RU"/>
          </a:p>
        </p:txBody>
      </p:sp>
      <p:sp>
        <p:nvSpPr>
          <p:cNvPr id="1029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ru-RU"/>
          </a:p>
        </p:txBody>
      </p:sp>
      <p:sp>
        <p:nvSpPr>
          <p:cNvPr id="1030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147483648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147483648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147483648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147483648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.jpeg"/><Relationship Id="rId7" Type="http://schemas.openxmlformats.org/officeDocument/2006/relationships/hyperlink" Target="http://www.xrest.ru/images/collection/00002/010/original.jpg" TargetMode="External"/><Relationship Id="rId6" Type="http://schemas.openxmlformats.org/officeDocument/2006/relationships/image" Target="../media/image3.jpeg"/><Relationship Id="rId5" Type="http://schemas.openxmlformats.org/officeDocument/2006/relationships/hyperlink" Target="http://i.kremenchug.ua/out.php/i7167_photo74.jpg" TargetMode="External"/><Relationship Id="rId4" Type="http://schemas.openxmlformats.org/officeDocument/2006/relationships/image" Target="../media/image2.png"/><Relationship Id="rId3" Type="http://schemas.openxmlformats.org/officeDocument/2006/relationships/audio" Target="../media/audio2.wav"/><Relationship Id="rId2" Type="http://schemas.openxmlformats.org/officeDocument/2006/relationships/image" Target="../media/image1.png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7.jpeg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2.png"/><Relationship Id="rId3" Type="http://schemas.openxmlformats.org/officeDocument/2006/relationships/audio" Target="../media/audio4.wav"/><Relationship Id="rId2" Type="http://schemas.openxmlformats.org/officeDocument/2006/relationships/image" Target="../media/image1.png"/><Relationship Id="rId1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audio" Target="../media/audio5.wav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audio" Target="../media/audio6.wav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audio" Target="../media/audio7.wav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7.jpeg"/><Relationship Id="rId4" Type="http://schemas.openxmlformats.org/officeDocument/2006/relationships/image" Target="../media/image16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audio" Target="../media/audio8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19.jpeg"/><Relationship Id="rId6" Type="http://schemas.openxmlformats.org/officeDocument/2006/relationships/image" Target="../media/image15.jpeg"/><Relationship Id="rId5" Type="http://schemas.openxmlformats.org/officeDocument/2006/relationships/image" Target="../media/image18.png"/><Relationship Id="rId4" Type="http://schemas.openxmlformats.org/officeDocument/2006/relationships/image" Target="../media/image2.png"/><Relationship Id="rId3" Type="http://schemas.openxmlformats.org/officeDocument/2006/relationships/audio" Target="../media/audio10.wav"/><Relationship Id="rId2" Type="http://schemas.openxmlformats.org/officeDocument/2006/relationships/image" Target="../media/image1.png"/><Relationship Id="rId1" Type="http://schemas.openxmlformats.org/officeDocument/2006/relationships/audio" Target="../media/audio9.wav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audio" Target="../media/audio11.wav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2.wmf"/><Relationship Id="rId4" Type="http://schemas.openxmlformats.org/officeDocument/2006/relationships/image" Target="../media/image2.png"/><Relationship Id="rId3" Type="http://schemas.openxmlformats.org/officeDocument/2006/relationships/audio" Target="../media/audio13.wav"/><Relationship Id="rId2" Type="http://schemas.openxmlformats.org/officeDocument/2006/relationships/image" Target="../media/image1.png"/><Relationship Id="rId1" Type="http://schemas.openxmlformats.org/officeDocument/2006/relationships/audio" Target="../media/audio1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109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2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4108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3" name="Записанный звук"/>
          </p:nvPr>
        </p:nvPicPr>
        <p:blipFill>
          <a:blip r:embed="rId2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4098" name="Picture 4097" descr="Это лишь изображение шаблона. Нажмите кнопку &quot;Загрузить&quot;, чтобы загрузить шаблон.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099" name="Rectangle 4098"/>
          <p:cNvSpPr/>
          <p:nvPr/>
        </p:nvSpPr>
        <p:spPr>
          <a:xfrm>
            <a:off x="2411413" y="333375"/>
            <a:ext cx="4422775" cy="1219200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  <a:normAutofit/>
          </a:bodyPr>
          <a:p>
            <a:pPr algn="ctr"/>
            <a:r>
              <a:rPr lang="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Impact" charset="0"/>
                <a:ea typeface="Impact" charset="0"/>
              </a:rPr>
              <a:t>колобок</a:t>
            </a:r>
            <a:endParaRPr lang="" altLang="en-US" sz="360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Impact" charset="0"/>
              <a:ea typeface="Impact" charset="0"/>
            </a:endParaRPr>
          </a:p>
        </p:txBody>
      </p:sp>
      <p:pic>
        <p:nvPicPr>
          <p:cNvPr id="4104" name="Picture 4103" descr="Картинка 36 из 27802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51685" y="1556703"/>
            <a:ext cx="5076825" cy="38100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4102" name="Picture 4101" descr="Картинка 10 из 27802">
            <a:hlinkClick r:id="rId7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825" y="3933825"/>
            <a:ext cx="2271713" cy="216376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105" name="Rectangle 4104"/>
          <p:cNvSpPr/>
          <p:nvPr/>
        </p:nvSpPr>
        <p:spPr>
          <a:xfrm>
            <a:off x="2700338" y="5516563"/>
            <a:ext cx="5689600" cy="931862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  <a:normAutofit/>
          </a:bodyPr>
          <a:p>
            <a:pPr algn="ctr"/>
            <a:r>
              <a:rPr lang="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Impact" charset="0"/>
                <a:ea typeface="Impact" charset="0"/>
              </a:rPr>
              <a:t>Сказка на ладошке</a:t>
            </a:r>
            <a:endParaRPr lang="" altLang="en-US" sz="360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Impact" charset="0"/>
              <a:ea typeface="Impact" charset="0"/>
            </a:endParaRPr>
          </a:p>
        </p:txBody>
      </p:sp>
    </p:spTree>
  </p:cSld>
  <p:clrMapOvr>
    <a:masterClrMapping/>
  </p:clrMapOvr>
  <p:transition advTm="86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750" fill="hold"/>
                                        <p:tgtEl>
                                          <p:spTgt spid="41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810" fill="hold"/>
                                        <p:tgtEl>
                                          <p:spTgt spid="41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8"/>
                </p:tgtEl>
              </p:cMediaNode>
            </p:audio>
            <p:audio>
              <p:cMediaNode>
                <p:cTn id="2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6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2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2063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3" name="Записанный звук"/>
          </p:nvPr>
        </p:nvPicPr>
        <p:blipFill>
          <a:blip r:embed="rId2"/>
          <a:stretch>
            <a:fillRect/>
          </a:stretch>
        </p:blipFill>
        <p:spPr>
          <a:xfrm>
            <a:off x="395288" y="2924175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2053" name="Picture 2052" descr="Это лишь изображение шаблона. Нажмите кнопку &quot;Загрузить&quot;, чтобы загрузить шаблон.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2054" name="Picture 20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9700" y="333375"/>
            <a:ext cx="3573463" cy="283051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055" name="Rectangle 2054"/>
          <p:cNvSpPr/>
          <p:nvPr/>
        </p:nvSpPr>
        <p:spPr>
          <a:xfrm>
            <a:off x="395288" y="212725"/>
            <a:ext cx="4751387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p>
            <a:pPr lvl="0"/>
            <a:r>
              <a:rPr sz="2400">
                <a:latin typeface="Arial" charset="0"/>
                <a:ea typeface="Arial" charset="0"/>
              </a:rPr>
              <a:t>Жили-были</a:t>
            </a:r>
            <a:endParaRPr sz="2400">
              <a:latin typeface="Arial" charset="0"/>
              <a:ea typeface="Arial" charset="0"/>
            </a:endParaRPr>
          </a:p>
        </p:txBody>
      </p:sp>
      <p:pic>
        <p:nvPicPr>
          <p:cNvPr id="2056" name="Picture 2055" descr="100_375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550" y="3429000"/>
            <a:ext cx="2176463" cy="2906713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2057" name="Picture 2056" descr="100_375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4663" y="3429000"/>
            <a:ext cx="4464050" cy="291941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058" name="Rectangle 2057"/>
          <p:cNvSpPr/>
          <p:nvPr/>
        </p:nvSpPr>
        <p:spPr>
          <a:xfrm>
            <a:off x="684213" y="5661025"/>
            <a:ext cx="17145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Impact" charset="0"/>
                <a:ea typeface="Impact" charset="0"/>
              </a:rPr>
              <a:t>1</a:t>
            </a:r>
            <a:endParaRPr lang="" altLang="en-US" sz="360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Impact" charset="0"/>
              <a:ea typeface="Impact" charset="0"/>
            </a:endParaRPr>
          </a:p>
        </p:txBody>
      </p:sp>
      <p:sp>
        <p:nvSpPr>
          <p:cNvPr id="2059" name="Rectangle 2058"/>
          <p:cNvSpPr/>
          <p:nvPr/>
        </p:nvSpPr>
        <p:spPr>
          <a:xfrm>
            <a:off x="3924300" y="5734050"/>
            <a:ext cx="2286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Impact" charset="0"/>
                <a:ea typeface="Impact" charset="0"/>
              </a:rPr>
              <a:t>2</a:t>
            </a:r>
            <a:endParaRPr lang="" altLang="en-US" sz="360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Impact" charset="0"/>
              <a:ea typeface="Impact" charset="0"/>
            </a:endParaRPr>
          </a:p>
        </p:txBody>
      </p:sp>
      <p:sp>
        <p:nvSpPr>
          <p:cNvPr id="2060" name="Rectangle 2059"/>
          <p:cNvSpPr/>
          <p:nvPr/>
        </p:nvSpPr>
        <p:spPr>
          <a:xfrm>
            <a:off x="395288" y="188913"/>
            <a:ext cx="4608512" cy="26479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/>
            <a:r>
              <a:rPr sz="2400">
                <a:latin typeface="Arial" charset="0"/>
                <a:ea typeface="Arial" charset="0"/>
              </a:rPr>
              <a:t>		 дед да баба.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Просит дед: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- Испеки, бабка, колобок.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- Из чего печь-то? Муки нету.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- Э-эх , бабка! По коробу поскреби, по сусеку помети; авось муки и наберется. </a:t>
            </a:r>
            <a:endParaRPr sz="2400">
              <a:latin typeface="Arial" charset="0"/>
              <a:ea typeface="Arial" charset="0"/>
            </a:endParaRPr>
          </a:p>
        </p:txBody>
      </p:sp>
      <p:sp>
        <p:nvSpPr>
          <p:cNvPr id="2061" name="Rectangle 2060"/>
          <p:cNvSpPr/>
          <p:nvPr/>
        </p:nvSpPr>
        <p:spPr>
          <a:xfrm>
            <a:off x="1476375" y="6021388"/>
            <a:ext cx="13430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" altLang="en-US" sz="3600">
                <a:solidFill>
                  <a:srgbClr val="FF6600"/>
                </a:soli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Impact" charset="0"/>
                <a:ea typeface="Impact" charset="0"/>
              </a:rPr>
              <a:t>Домик</a:t>
            </a:r>
            <a:endParaRPr lang="" altLang="en-US" sz="3600">
              <a:solidFill>
                <a:srgbClr val="FF6600"/>
              </a:soli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Impact" charset="0"/>
              <a:ea typeface="Impact" charset="0"/>
            </a:endParaRPr>
          </a:p>
        </p:txBody>
      </p:sp>
      <p:sp>
        <p:nvSpPr>
          <p:cNvPr id="2062" name="Rectangle 2061"/>
          <p:cNvSpPr/>
          <p:nvPr/>
        </p:nvSpPr>
        <p:spPr>
          <a:xfrm>
            <a:off x="5292725" y="6021388"/>
            <a:ext cx="24098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" altLang="en-US" sz="3600">
                <a:solidFill>
                  <a:srgbClr val="FF6600"/>
                </a:soli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Impact" charset="0"/>
                <a:ea typeface="Impact" charset="0"/>
              </a:rPr>
              <a:t>Дед и Бабка</a:t>
            </a:r>
            <a:endParaRPr lang="" altLang="en-US" sz="3600">
              <a:solidFill>
                <a:srgbClr val="FF6600"/>
              </a:soli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Impact" charset="0"/>
              <a:ea typeface="Impact" charset="0"/>
            </a:endParaRPr>
          </a:p>
        </p:txBody>
      </p:sp>
    </p:spTree>
  </p:cSld>
  <p:clrMapOvr>
    <a:masterClrMapping/>
  </p:clrMapOvr>
  <p:transition advTm="272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40" fill="hold"/>
                                        <p:tgtEl>
                                          <p:spTgt spid="20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20750" fill="hold"/>
                                        <p:tgtEl>
                                          <p:spTgt spid="20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3"/>
                </p:tgtEl>
              </p:cMediaNode>
            </p:audio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4"/>
                </p:tgtEl>
              </p:cMediaNode>
            </p:audio>
          </p:childTnLst>
        </p:cTn>
      </p:par>
    </p:tnLst>
    <p:bldLst>
      <p:bldP spid="2055" grpId="0"/>
      <p:bldP spid="206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30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2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5122" name="Picture 5121" descr="Это лишь изображение шаблона. Нажмите кнопку &quot;Загрузить&quot;, чтобы загрузить шаблон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5123" name="Picture 51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" y="620713"/>
            <a:ext cx="3455988" cy="25971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5124" name="Rectangle 5123"/>
          <p:cNvSpPr/>
          <p:nvPr/>
        </p:nvSpPr>
        <p:spPr>
          <a:xfrm>
            <a:off x="3924300" y="404813"/>
            <a:ext cx="4824413" cy="301307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p>
            <a:pPr lvl="0"/>
            <a:r>
              <a:rPr sz="2400">
                <a:latin typeface="Arial" charset="0"/>
                <a:ea typeface="Arial" charset="0"/>
              </a:rPr>
              <a:t>Бабка так и сделала. Испекла колобок и  положила на окошечко постудить. Колобок полежал-полежал, да вдруг и покатился — с окна на лавку, с лавки на пол, по полу да к дверям, со двора за ворота, дальше и дальше.</a:t>
            </a:r>
            <a:r>
              <a:rPr>
                <a:latin typeface="Arial" charset="0"/>
                <a:ea typeface="Arial" charset="0"/>
              </a:rPr>
              <a:t> </a:t>
            </a:r>
            <a:endParaRPr>
              <a:latin typeface="Arial" charset="0"/>
              <a:ea typeface="Arial" charset="0"/>
            </a:endParaRPr>
          </a:p>
        </p:txBody>
      </p:sp>
      <p:pic>
        <p:nvPicPr>
          <p:cNvPr id="5125" name="Picture 5124" descr="100_37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213" y="3716338"/>
            <a:ext cx="2974975" cy="223043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5126" name="Rectangle 5125"/>
          <p:cNvSpPr/>
          <p:nvPr/>
        </p:nvSpPr>
        <p:spPr>
          <a:xfrm>
            <a:off x="1331913" y="5805488"/>
            <a:ext cx="169545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Impact" charset="0"/>
                <a:ea typeface="Impact" charset="0"/>
              </a:rPr>
              <a:t>Колобок</a:t>
            </a:r>
            <a:endParaRPr lang="" altLang="en-US" sz="360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Impact" charset="0"/>
              <a:ea typeface="Impact" charset="0"/>
            </a:endParaRPr>
          </a:p>
        </p:txBody>
      </p:sp>
      <p:pic>
        <p:nvPicPr>
          <p:cNvPr id="5128" name="Picture 5127" descr="100_380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3438" y="3500438"/>
            <a:ext cx="3273425" cy="2455862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5129" name="Rectangle 5128"/>
          <p:cNvSpPr/>
          <p:nvPr/>
        </p:nvSpPr>
        <p:spPr>
          <a:xfrm>
            <a:off x="4427538" y="5734050"/>
            <a:ext cx="387667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Impact" charset="0"/>
                <a:ea typeface="Impact" charset="0"/>
              </a:rPr>
              <a:t>Колобок на окошке</a:t>
            </a:r>
            <a:endParaRPr lang="" altLang="en-US" sz="360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Impact" charset="0"/>
              <a:ea typeface="Impact" charset="0"/>
            </a:endParaRPr>
          </a:p>
        </p:txBody>
      </p:sp>
    </p:spTree>
  </p:cSld>
  <p:clrMapOvr>
    <a:masterClrMapping/>
  </p:clrMapOvr>
  <p:transition advTm="235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210" fill="hold"/>
                                        <p:tgtEl>
                                          <p:spTgt spid="51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30"/>
                </p:tgtEl>
              </p:cMediaNode>
            </p:audio>
          </p:childTnLst>
        </p:cTn>
      </p:par>
    </p:tnLst>
    <p:bldLst>
      <p:bldP spid="51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51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2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6146" name="Picture 6145" descr="Это лишь изображение шаблона. Нажмите кнопку &quot;Загрузить&quot;, чтобы загрузить шаблон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6147" name="Picture 61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163" y="260350"/>
            <a:ext cx="3455987" cy="25971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6148" name="Rectangle 6147"/>
          <p:cNvSpPr/>
          <p:nvPr/>
        </p:nvSpPr>
        <p:spPr>
          <a:xfrm>
            <a:off x="250825" y="188913"/>
            <a:ext cx="4968875" cy="41084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p>
            <a:pPr lvl="0"/>
            <a:r>
              <a:rPr sz="2400">
                <a:latin typeface="Arial" charset="0"/>
                <a:ea typeface="Arial" charset="0"/>
              </a:rPr>
              <a:t>Катится колобок по дороге, а навстречу ему заяц: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- Колобок, колобок! Я тебя съем!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- Не ешь меня, косой зайчик! Я тебе песенку спою,— сказал колобок и запел: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Я от дедушки ушел, я от бабушки ушел,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От тебя, зайца, не хитро уйти!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И покатился себе дальше; только заяц его и видел! </a:t>
            </a:r>
            <a:endParaRPr sz="2400">
              <a:latin typeface="Arial" charset="0"/>
              <a:ea typeface="Arial" charset="0"/>
            </a:endParaRPr>
          </a:p>
        </p:txBody>
      </p:sp>
      <p:pic>
        <p:nvPicPr>
          <p:cNvPr id="6149" name="Picture 6148" descr="100_375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5600" y="2997200"/>
            <a:ext cx="2800350" cy="360362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6150" name="Picture 6149" descr="100_37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8888" y="4365625"/>
            <a:ext cx="2832100" cy="2122488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 advTm="30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0350" fill="hold"/>
                                        <p:tgtEl>
                                          <p:spTgt spid="61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51"/>
                </p:tgtEl>
              </p:cMediaNode>
            </p:audio>
          </p:childTnLst>
        </p:cTn>
      </p:par>
    </p:tnLst>
    <p:bldLst>
      <p:bldP spid="61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2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7170" name="Picture 7169" descr="Это лишь изображение шаблона. Нажмите кнопку &quot;Загрузить&quot;, чтобы загрузить шаблон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7171" name="Picture 717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404813"/>
            <a:ext cx="3455988" cy="25971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7172" name="Rectangle 7171"/>
          <p:cNvSpPr/>
          <p:nvPr/>
        </p:nvSpPr>
        <p:spPr>
          <a:xfrm>
            <a:off x="3851275" y="79375"/>
            <a:ext cx="5113338" cy="41084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p>
            <a:pPr lvl="0"/>
            <a:r>
              <a:rPr sz="2400">
                <a:latin typeface="Arial" charset="0"/>
                <a:ea typeface="Arial" charset="0"/>
              </a:rPr>
              <a:t>Катится колобок, а навстречу ему волк: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- Колобок, колобок! Я тебя съем!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- Не ешь меня, серый волк! Я тебе песенку спою!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Я от дедушки ушел, я от бабушки ушел,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Я от зайца ушел,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От тебя, волка, не хитро уйти!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И покатился себе дальше; только волк его и видел! </a:t>
            </a:r>
            <a:endParaRPr sz="2400">
              <a:latin typeface="Arial" charset="0"/>
              <a:ea typeface="Arial" charset="0"/>
            </a:endParaRPr>
          </a:p>
        </p:txBody>
      </p:sp>
      <p:pic>
        <p:nvPicPr>
          <p:cNvPr id="7173" name="Picture 7172" descr="100_37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088" y="3141663"/>
            <a:ext cx="2438400" cy="3357562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7174" name="Picture 7173" descr="100_37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3800" y="4292600"/>
            <a:ext cx="2857500" cy="2193925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 advTm="29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9120" fill="hold"/>
                                        <p:tgtEl>
                                          <p:spTgt spid="71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75"/>
                </p:tgtEl>
              </p:cMediaNode>
            </p:audio>
          </p:childTnLst>
        </p:cTn>
      </p:par>
    </p:tnLst>
    <p:bldLst>
      <p:bldP spid="717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9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2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8194" name="Picture 8193" descr="Это лишь изображение шаблона. Нажмите кнопку &quot;Загрузить&quot;, чтобы загрузить шаблон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8195" name="Picture 819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5600" y="188913"/>
            <a:ext cx="3455988" cy="25971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8196" name="Rectangle 8195"/>
          <p:cNvSpPr/>
          <p:nvPr/>
        </p:nvSpPr>
        <p:spPr>
          <a:xfrm>
            <a:off x="179388" y="188913"/>
            <a:ext cx="5256212" cy="41084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p>
            <a:pPr lvl="0"/>
            <a:r>
              <a:rPr sz="2400">
                <a:latin typeface="Arial" charset="0"/>
                <a:ea typeface="Arial" charset="0"/>
              </a:rPr>
              <a:t>Катится колобок, а навстречу ему медведь: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- Колобок, колобок! Я тебя съем.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- Где тебе, косолапому, съесть меня!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Я от дедушки ушел, я от бабушки ушел,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Я от зайца ушел, я от волка ушел,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От тебя, косолапый, не хитро уйти!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И опять укатился; только медведь его и видел!</a:t>
            </a:r>
            <a:r>
              <a:rPr>
                <a:latin typeface="Arial" charset="0"/>
                <a:ea typeface="Arial" charset="0"/>
              </a:rPr>
              <a:t> </a:t>
            </a:r>
            <a:endParaRPr>
              <a:latin typeface="Arial" charset="0"/>
              <a:ea typeface="Arial" charset="0"/>
            </a:endParaRPr>
          </a:p>
        </p:txBody>
      </p:sp>
      <p:pic>
        <p:nvPicPr>
          <p:cNvPr id="8197" name="Picture 8196" descr="100_379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4438" y="4005263"/>
            <a:ext cx="3311525" cy="249713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8198" name="Picture 8197" descr="100_37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6325" y="4076700"/>
            <a:ext cx="2820988" cy="2352675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 advTm="356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3770" fill="hold"/>
                                        <p:tgtEl>
                                          <p:spTgt spid="81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99"/>
                </p:tgtEl>
              </p:cMediaNode>
            </p:audio>
          </p:childTnLst>
        </p:cTn>
      </p:par>
    </p:tnLst>
    <p:bldLst>
      <p:bldP spid="819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2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2"/>
          <a:stretch>
            <a:fillRect/>
          </a:stretch>
        </p:blipFill>
        <p:spPr>
          <a:xfrm>
            <a:off x="2051050" y="342900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922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3" name="Записанный звук"/>
          </p:nvPr>
        </p:nvPicPr>
        <p:blipFill>
          <a:blip r:embed="rId2"/>
          <a:stretch>
            <a:fillRect/>
          </a:stretch>
        </p:blipFill>
        <p:spPr>
          <a:xfrm>
            <a:off x="1692275" y="3284538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9218" name="Picture 9217" descr="Это лишь изображение шаблона. Нажмите кнопку &quot;Загрузить&quot;, чтобы загрузить шаблон.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9219" name="Picture 92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825" y="549275"/>
            <a:ext cx="3455988" cy="259715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9220" name="Rectangle 9219"/>
          <p:cNvSpPr/>
          <p:nvPr/>
        </p:nvSpPr>
        <p:spPr>
          <a:xfrm>
            <a:off x="3779838" y="188913"/>
            <a:ext cx="4986337" cy="41084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p>
            <a:pPr lvl="0"/>
            <a:r>
              <a:rPr sz="2400">
                <a:latin typeface="Arial" charset="0"/>
                <a:ea typeface="Arial" charset="0"/>
              </a:rPr>
              <a:t>Катится, катится колобок, а навстречу ему лиса: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- Здравствуй, колобок! Какой ты хорошенький!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А колобок запел: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Я от дедушки ушел, я от бабушки ушел,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Я от зайца ушел, я от волка ушел,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От медведя ушел,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От тебя, лиса, и подавно уйду! </a:t>
            </a:r>
            <a:endParaRPr sz="2400">
              <a:latin typeface="Arial" charset="0"/>
              <a:ea typeface="Arial" charset="0"/>
            </a:endParaRPr>
          </a:p>
        </p:txBody>
      </p:sp>
      <p:pic>
        <p:nvPicPr>
          <p:cNvPr id="9222" name="Picture 9221" descr="100_37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9338" y="4581525"/>
            <a:ext cx="2497137" cy="188912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9223" name="Picture 9222" descr="100_379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8313" y="3860800"/>
            <a:ext cx="3168650" cy="2376488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 advTm="255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350" fill="hold"/>
                                        <p:tgtEl>
                                          <p:spTgt spid="92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2450" fill="hold"/>
                                        <p:tgtEl>
                                          <p:spTgt spid="92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24"/>
                </p:tgtEl>
              </p:cMediaNode>
            </p:audio>
            <p:audio>
              <p:cMediaNode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25"/>
                </p:tgtEl>
              </p:cMediaNode>
            </p:audio>
          </p:childTnLst>
        </p:cTn>
      </p:par>
    </p:tnLst>
    <p:bldLst>
      <p:bldP spid="92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6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2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0242" name="Picture 10241" descr="Это лишь изображение шаблона. Нажмите кнопку &quot;Загрузить&quot;, чтобы загрузить шаблон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0243" name="Picture 102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260350"/>
            <a:ext cx="4319588" cy="3246438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244" name="Rectangle 10243"/>
          <p:cNvSpPr/>
          <p:nvPr/>
        </p:nvSpPr>
        <p:spPr>
          <a:xfrm>
            <a:off x="4643438" y="549275"/>
            <a:ext cx="4500562" cy="228282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p>
            <a:pPr lvl="0"/>
            <a:r>
              <a:rPr sz="2400">
                <a:latin typeface="Arial" charset="0"/>
                <a:ea typeface="Arial" charset="0"/>
              </a:rPr>
              <a:t>Стара я стала, плохо слышу; сядь-ка мне на носок, да пропой еще разок, погромче.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Колобок вскочил лисе на нос и запел ту же песню.</a:t>
            </a:r>
            <a:br>
              <a:rPr sz="2400">
                <a:latin typeface="Arial" charset="0"/>
                <a:ea typeface="Arial" charset="0"/>
              </a:rPr>
            </a:br>
            <a:r>
              <a:rPr sz="2400">
                <a:latin typeface="Arial" charset="0"/>
                <a:ea typeface="Arial" charset="0"/>
              </a:rPr>
              <a:t>А лиса - ам его! - и скушала. </a:t>
            </a:r>
            <a:endParaRPr sz="2400">
              <a:latin typeface="Arial" charset="0"/>
              <a:ea typeface="Arial" charset="0"/>
            </a:endParaRPr>
          </a:p>
        </p:txBody>
      </p:sp>
      <p:pic>
        <p:nvPicPr>
          <p:cNvPr id="10245" name="Picture 10244" descr="100_38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3438" y="3427413"/>
            <a:ext cx="4033837" cy="3027362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 advTm="203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0160" fill="hold"/>
                                        <p:tgtEl>
                                          <p:spTgt spid="102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46"/>
                </p:tgtEl>
              </p:cMediaNode>
            </p:audio>
          </p:childTnLst>
        </p:cTn>
      </p:par>
    </p:tnLst>
    <p:bldLst>
      <p:bldP spid="102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70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2"/>
          <a:stretch>
            <a:fillRect/>
          </a:stretch>
        </p:blipFill>
        <p:spPr>
          <a:xfrm>
            <a:off x="2124075" y="3789363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1271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3" name="Записанный звук"/>
          </p:nvPr>
        </p:nvPicPr>
        <p:blipFill>
          <a:blip r:embed="rId2"/>
          <a:stretch>
            <a:fillRect/>
          </a:stretch>
        </p:blipFill>
        <p:spPr>
          <a:xfrm>
            <a:off x="1908175" y="3068638"/>
            <a:ext cx="304800" cy="3048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1266" name="Picture 11265" descr="Это лишь изображение шаблона. Нажмите кнопку &quot;Загрузить&quot;, чтобы загрузить шаблон.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7937"/>
            <a:ext cx="9144000" cy="686593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1267" name="Rectangle 11266"/>
          <p:cNvSpPr/>
          <p:nvPr/>
        </p:nvSpPr>
        <p:spPr>
          <a:xfrm>
            <a:off x="2627313" y="188913"/>
            <a:ext cx="4132262" cy="2376487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  <a:normAutofit/>
          </a:bodyPr>
          <a:p>
            <a:pPr algn="ctr"/>
            <a:r>
              <a:rPr lang="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Impact" charset="0"/>
                <a:ea typeface="Impact" charset="0"/>
              </a:rPr>
              <a:t>Конец!</a:t>
            </a:r>
            <a:endParaRPr lang="" altLang="en-US" sz="360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Impact" charset="0"/>
              <a:ea typeface="Impact" charset="0"/>
            </a:endParaRPr>
          </a:p>
        </p:txBody>
      </p:sp>
      <p:pic>
        <p:nvPicPr>
          <p:cNvPr id="11268" name="Picture 11267" descr="MCj04358330000[1]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8400" y="1700213"/>
            <a:ext cx="1981200" cy="388778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1269" name="Rectangle 11268"/>
          <p:cNvSpPr/>
          <p:nvPr/>
        </p:nvSpPr>
        <p:spPr>
          <a:xfrm>
            <a:off x="1331913" y="5229225"/>
            <a:ext cx="6553200" cy="1219200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46875"/>
              </a:avLst>
            </a:prstTxWarp>
            <a:normAutofit/>
          </a:bodyPr>
          <a:p>
            <a:pPr algn="ctr"/>
            <a:r>
              <a:rPr lang="" altLang="en-US" sz="360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Impact" charset="0"/>
                <a:ea typeface="Impact" charset="0"/>
              </a:rPr>
              <a:t>А кто делал, молодец!</a:t>
            </a:r>
            <a:endParaRPr lang="" altLang="en-US" sz="360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Impact" charset="0"/>
              <a:ea typeface="Impact" charset="0"/>
            </a:endParaRPr>
          </a:p>
        </p:txBody>
      </p:sp>
    </p:spTree>
  </p:cSld>
  <p:clrMapOvr>
    <a:masterClrMapping/>
  </p:clrMapOvr>
  <p:transition advTm="88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00" fill="hold"/>
                                        <p:tgtEl>
                                          <p:spTgt spid="112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050" fill="hold"/>
                                        <p:tgtEl>
                                          <p:spTgt spid="112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70"/>
                </p:tgtEl>
              </p:cMediaNode>
            </p:audio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7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1662</Words>
  <Application>Kingsoft Office WPP</Application>
  <PresentationFormat>Экран</PresentationFormat>
  <Paragraphs>36</Paragraphs>
  <Slides>9</Slides>
  <Notes>0</Notes>
  <HiddenSlides>0</HiddenSlides>
  <MMClips>15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Оформление по умолчанию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Юлия</dc:creator>
  <cp:lastModifiedBy>uchenik</cp:lastModifiedBy>
  <cp:revision>8</cp:revision>
  <dcterms:created xsi:type="dcterms:W3CDTF">2017-04-24T02:39:15Z</dcterms:created>
  <dcterms:modified xsi:type="dcterms:W3CDTF">2017-04-24T02:39:15Z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  25-10.1.0.5672</vt:lpwstr>
  </property>
</Properties>
</file>